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67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37D27BE-0130-4FD9-9384-BF494A5D5F20}" type="datetimeFigureOut">
              <a:rPr lang="en-US" smtClean="0"/>
              <a:pPr/>
              <a:t>6/10/2015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47602F-07F2-4ED0-BC01-FA4472C9602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7D27BE-0130-4FD9-9384-BF494A5D5F20}" type="datetimeFigureOut">
              <a:rPr lang="en-US" smtClean="0"/>
              <a:pPr/>
              <a:t>6/10/2015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47602F-07F2-4ED0-BC01-FA4472C9602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7D27BE-0130-4FD9-9384-BF494A5D5F20}" type="datetimeFigureOut">
              <a:rPr lang="en-US" smtClean="0"/>
              <a:pPr/>
              <a:t>6/10/2015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47602F-07F2-4ED0-BC01-FA4472C9602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7D27BE-0130-4FD9-9384-BF494A5D5F20}" type="datetimeFigureOut">
              <a:rPr lang="en-US" smtClean="0"/>
              <a:pPr/>
              <a:t>6/10/2015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47602F-07F2-4ED0-BC01-FA4472C9602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7D27BE-0130-4FD9-9384-BF494A5D5F20}" type="datetimeFigureOut">
              <a:rPr lang="en-US" smtClean="0"/>
              <a:pPr/>
              <a:t>6/10/2015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47602F-07F2-4ED0-BC01-FA4472C9602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37D27BE-0130-4FD9-9384-BF494A5D5F20}" type="datetimeFigureOut">
              <a:rPr lang="en-US" smtClean="0"/>
              <a:pPr/>
              <a:t>6/10/2015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47602F-07F2-4ED0-BC01-FA4472C9602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37D27BE-0130-4FD9-9384-BF494A5D5F20}" type="datetimeFigureOut">
              <a:rPr lang="en-US" smtClean="0"/>
              <a:pPr/>
              <a:t>6/10/2015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47602F-07F2-4ED0-BC01-FA4472C9602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37D27BE-0130-4FD9-9384-BF494A5D5F20}" type="datetimeFigureOut">
              <a:rPr lang="en-US" smtClean="0"/>
              <a:pPr/>
              <a:t>6/10/2015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47602F-07F2-4ED0-BC01-FA4472C9602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7D27BE-0130-4FD9-9384-BF494A5D5F20}" type="datetimeFigureOut">
              <a:rPr lang="en-US" smtClean="0"/>
              <a:pPr/>
              <a:t>6/10/2015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47602F-07F2-4ED0-BC01-FA4472C9602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7D27BE-0130-4FD9-9384-BF494A5D5F20}" type="datetimeFigureOut">
              <a:rPr lang="en-US" smtClean="0"/>
              <a:pPr/>
              <a:t>6/10/2015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47602F-07F2-4ED0-BC01-FA4472C9602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7D27BE-0130-4FD9-9384-BF494A5D5F20}" type="datetimeFigureOut">
              <a:rPr lang="en-US" smtClean="0"/>
              <a:pPr/>
              <a:t>6/10/2015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47602F-07F2-4ED0-BC01-FA4472C9602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7D27BE-0130-4FD9-9384-BF494A5D5F20}" type="datetimeFigureOut">
              <a:rPr lang="en-US" smtClean="0"/>
              <a:pPr/>
              <a:t>6/10/2015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47602F-07F2-4ED0-BC01-FA4472C9602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1676399"/>
          </a:xfrm>
        </p:spPr>
        <p:txBody>
          <a:bodyPr/>
          <a:lstStyle/>
          <a:p>
            <a:r>
              <a:rPr lang="en-GB" b="1" dirty="0"/>
              <a:t>Mouse Skills</a:t>
            </a:r>
            <a:r>
              <a:rPr lang="en-US" dirty="0"/>
              <a:t/>
            </a:r>
            <a:br>
              <a:rPr lang="en-US" dirty="0"/>
            </a:br>
            <a:endParaRPr lang="en-US" dirty="0"/>
          </a:p>
        </p:txBody>
      </p:sp>
      <p:sp>
        <p:nvSpPr>
          <p:cNvPr id="3" name="Subtitle 2"/>
          <p:cNvSpPr>
            <a:spLocks noGrp="1"/>
          </p:cNvSpPr>
          <p:nvPr>
            <p:ph type="subTitle" idx="1"/>
          </p:nvPr>
        </p:nvSpPr>
        <p:spPr>
          <a:xfrm>
            <a:off x="304800" y="1295400"/>
            <a:ext cx="8382000" cy="5334000"/>
          </a:xfrm>
        </p:spPr>
        <p:txBody>
          <a:bodyPr/>
          <a:lstStyle/>
          <a:p>
            <a:r>
              <a:rPr lang="en-GB" dirty="0"/>
              <a:t>Moving a mouse on flat surface makes the pointer on the screen to move in the same direction as the mouse itself. To make the selection, the pointer must be on the object that is to be selected. After selecting, the can manipulate the object by pressing a mouse button. The following guidelines should be followed:</a:t>
            </a:r>
            <a:endParaRPr lang="en-US"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lvl="0"/>
            <a:r>
              <a:rPr lang="en-GB" dirty="0"/>
              <a:t>Place the mouse on a flat smooth surface.</a:t>
            </a:r>
            <a:endParaRPr lang="en-US" dirty="0"/>
          </a:p>
          <a:p>
            <a:pPr lvl="0"/>
            <a:r>
              <a:rPr lang="en-GB" dirty="0"/>
              <a:t>Gently hold the mouse with your right hand, using the thumb and two fingers.</a:t>
            </a:r>
            <a:endParaRPr lang="en-US" dirty="0"/>
          </a:p>
          <a:p>
            <a:pPr lvl="0"/>
            <a:r>
              <a:rPr lang="en-GB" dirty="0"/>
              <a:t>The index finger should rest on the button while the middle finger rests on the right button.</a:t>
            </a:r>
            <a:endParaRPr lang="en-US" dirty="0"/>
          </a:p>
          <a:p>
            <a:r>
              <a:rPr lang="en-GB" dirty="0"/>
              <a:t>Left Mouse button</a:t>
            </a:r>
            <a:endParaRPr lang="en-US" dirty="0"/>
          </a:p>
          <a:p>
            <a:r>
              <a:rPr lang="en-GB" dirty="0"/>
              <a:t>Right Mouse button</a:t>
            </a:r>
            <a:endParaRPr lang="en-US"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27" name="AutoShape 3"/>
          <p:cNvCxnSpPr>
            <a:cxnSpLocks noChangeShapeType="1"/>
          </p:cNvCxnSpPr>
          <p:nvPr/>
        </p:nvCxnSpPr>
        <p:spPr bwMode="auto">
          <a:xfrm>
            <a:off x="1304925" y="7056438"/>
            <a:ext cx="0" cy="247650"/>
          </a:xfrm>
          <a:prstGeom prst="straightConnector1">
            <a:avLst/>
          </a:prstGeom>
          <a:noFill/>
          <a:ln w="9525">
            <a:solidFill>
              <a:srgbClr val="000000"/>
            </a:solidFill>
            <a:round/>
            <a:headEnd/>
            <a:tailEnd/>
          </a:ln>
        </p:spPr>
      </p:cxnSp>
      <p:cxnSp>
        <p:nvCxnSpPr>
          <p:cNvPr id="1028" name="AutoShape 4"/>
          <p:cNvCxnSpPr>
            <a:cxnSpLocks noChangeShapeType="1"/>
          </p:cNvCxnSpPr>
          <p:nvPr/>
        </p:nvCxnSpPr>
        <p:spPr bwMode="auto">
          <a:xfrm>
            <a:off x="1304925" y="7056438"/>
            <a:ext cx="0" cy="247650"/>
          </a:xfrm>
          <a:prstGeom prst="straightConnector1">
            <a:avLst/>
          </a:prstGeom>
          <a:noFill/>
          <a:ln w="9525">
            <a:solidFill>
              <a:srgbClr val="000000"/>
            </a:solidFill>
            <a:round/>
            <a:headEnd/>
            <a:tailEnd/>
          </a:ln>
        </p:spPr>
      </p:cxnSp>
      <p:sp>
        <p:nvSpPr>
          <p:cNvPr id="32" name="Rectangle 7"/>
          <p:cNvSpPr>
            <a:spLocks noChangeArrowheads="1"/>
          </p:cNvSpPr>
          <p:nvPr/>
        </p:nvSpPr>
        <p:spPr bwMode="auto">
          <a:xfrm>
            <a:off x="0" y="0"/>
            <a:ext cx="227948"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pitchFamily="34" charset="0"/>
                <a:cs typeface="Arial" pitchFamily="34" charset="0"/>
              </a:rPr>
              <a:t> </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3" name="Content Placeholder 7" descr="mouse.png"/>
          <p:cNvPicPr>
            <a:picLocks noChangeAspect="1"/>
          </p:cNvPicPr>
          <p:nvPr/>
        </p:nvPicPr>
        <p:blipFill>
          <a:blip r:embed="rId2" cstate="print"/>
          <a:stretch>
            <a:fillRect/>
          </a:stretch>
        </p:blipFill>
        <p:spPr>
          <a:xfrm>
            <a:off x="762000" y="381000"/>
            <a:ext cx="4419600" cy="5029200"/>
          </a:xfrm>
          <a:prstGeom prst="rect">
            <a:avLst/>
          </a:prstGeom>
        </p:spPr>
      </p:pic>
      <p:sp>
        <p:nvSpPr>
          <p:cNvPr id="1033" name="AutoShape 9"/>
          <p:cNvSpPr>
            <a:spLocks noChangeArrowheads="1"/>
          </p:cNvSpPr>
          <p:nvPr/>
        </p:nvSpPr>
        <p:spPr bwMode="auto">
          <a:xfrm>
            <a:off x="6172200" y="762000"/>
            <a:ext cx="1676400" cy="4800600"/>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r>
              <a:rPr lang="en-US" sz="3600" dirty="0" smtClean="0"/>
              <a:t>L        R</a:t>
            </a:r>
            <a:endParaRPr lang="en-US" sz="3600" dirty="0"/>
          </a:p>
        </p:txBody>
      </p:sp>
      <p:cxnSp>
        <p:nvCxnSpPr>
          <p:cNvPr id="36" name="Straight Connector 35"/>
          <p:cNvCxnSpPr/>
          <p:nvPr/>
        </p:nvCxnSpPr>
        <p:spPr>
          <a:xfrm>
            <a:off x="6172200" y="1905000"/>
            <a:ext cx="1676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1033" idx="0"/>
          </p:cNvCxnSpPr>
          <p:nvPr/>
        </p:nvCxnSpPr>
        <p:spPr>
          <a:xfrm rot="16200000" flipH="1">
            <a:off x="6438900" y="1333500"/>
            <a:ext cx="11430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3276600"/>
          </a:xfrm>
        </p:spPr>
        <p:txBody>
          <a:bodyPr>
            <a:normAutofit fontScale="90000"/>
          </a:bodyPr>
          <a:lstStyle/>
          <a:p>
            <a:r>
              <a:rPr lang="en-GB" dirty="0" smtClean="0"/>
              <a:t>There are four common mouse operations are clicking, double clicking, dragging and dropping and right clicking.</a:t>
            </a:r>
            <a:r>
              <a:rPr lang="en-US" dirty="0" smtClean="0"/>
              <a:t/>
            </a:r>
            <a:br>
              <a:rPr lang="en-US" dirty="0" smtClean="0"/>
            </a:br>
            <a:endParaRPr lang="en-US" dirty="0"/>
          </a:p>
        </p:txBody>
      </p:sp>
      <p:sp>
        <p:nvSpPr>
          <p:cNvPr id="3" name="Subtitle 2"/>
          <p:cNvSpPr>
            <a:spLocks noGrp="1"/>
          </p:cNvSpPr>
          <p:nvPr>
            <p:ph type="subTitle" idx="1"/>
          </p:nvPr>
        </p:nvSpPr>
        <p:spPr>
          <a:xfrm>
            <a:off x="609600" y="3657600"/>
            <a:ext cx="7696200" cy="2514600"/>
          </a:xfrm>
        </p:spPr>
        <p:txBody>
          <a:bodyPr/>
          <a:lstStyle/>
          <a:p>
            <a:r>
              <a:rPr lang="en-GB" b="1" dirty="0" smtClean="0"/>
              <a:t>Clicking: </a:t>
            </a:r>
            <a:endParaRPr lang="en-US" dirty="0" smtClean="0"/>
          </a:p>
          <a:p>
            <a:r>
              <a:rPr lang="en-GB" dirty="0"/>
              <a:t>This means pressing and releasing the left mouse button once. A click often selects an object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8077200" cy="6553200"/>
          </a:xfrm>
        </p:spPr>
        <p:txBody>
          <a:bodyPr>
            <a:normAutofit/>
          </a:bodyPr>
          <a:lstStyle/>
          <a:p>
            <a:r>
              <a:rPr lang="en-US" dirty="0" smtClean="0"/>
              <a:t/>
            </a:r>
            <a:br>
              <a:rPr lang="en-US" dirty="0" smtClean="0"/>
            </a:br>
            <a:endParaRPr lang="en-US" dirty="0"/>
          </a:p>
        </p:txBody>
      </p:sp>
      <p:sp>
        <p:nvSpPr>
          <p:cNvPr id="3" name="Subtitle 2"/>
          <p:cNvSpPr>
            <a:spLocks noGrp="1"/>
          </p:cNvSpPr>
          <p:nvPr>
            <p:ph type="subTitle" idx="1"/>
          </p:nvPr>
        </p:nvSpPr>
        <p:spPr>
          <a:xfrm>
            <a:off x="762000" y="228600"/>
            <a:ext cx="7848600" cy="6629400"/>
          </a:xfrm>
        </p:spPr>
        <p:txBody>
          <a:bodyPr>
            <a:normAutofit lnSpcReduction="10000"/>
          </a:bodyPr>
          <a:lstStyle/>
          <a:p>
            <a:r>
              <a:rPr lang="en-GB" b="1" dirty="0" smtClean="0"/>
              <a:t>Double Clicking:</a:t>
            </a:r>
            <a:endParaRPr lang="en-US" dirty="0" smtClean="0"/>
          </a:p>
          <a:p>
            <a:r>
              <a:rPr lang="en-GB" dirty="0" smtClean="0"/>
              <a:t>This means pressing the left button twice in quick succession. Double clicking usually opens a file or starts a program. </a:t>
            </a:r>
            <a:endParaRPr lang="en-US" dirty="0" smtClean="0"/>
          </a:p>
          <a:p>
            <a:r>
              <a:rPr lang="en-GB" dirty="0" smtClean="0"/>
              <a:t> </a:t>
            </a:r>
            <a:endParaRPr lang="en-US" dirty="0" smtClean="0"/>
          </a:p>
          <a:p>
            <a:r>
              <a:rPr lang="en-GB" b="1" dirty="0" smtClean="0"/>
              <a:t>Right Clicking:</a:t>
            </a:r>
            <a:endParaRPr lang="en-US" dirty="0" smtClean="0"/>
          </a:p>
          <a:p>
            <a:r>
              <a:rPr lang="en-GB" dirty="0" smtClean="0"/>
              <a:t>Pressing the right hand mouse button once displays a list of commands from which the user can make a selection. This list of commands is called a </a:t>
            </a:r>
            <a:r>
              <a:rPr lang="en-GB" b="1" dirty="0" smtClean="0"/>
              <a:t>shortcut menu or contextual sensitive menu</a:t>
            </a:r>
            <a:r>
              <a:rPr lang="en-GB" dirty="0" smtClean="0"/>
              <a:t>. It is called</a:t>
            </a:r>
            <a:r>
              <a:rPr lang="en-GB" b="1" dirty="0" smtClean="0"/>
              <a:t> contextual sensitive menu </a:t>
            </a:r>
            <a:r>
              <a:rPr lang="en-GB" dirty="0" smtClean="0"/>
              <a:t>because the commands on it apply to the right-clicking item. </a:t>
            </a: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5791200"/>
          </a:xfrm>
        </p:spPr>
        <p:txBody>
          <a:bodyPr>
            <a:normAutofit fontScale="90000"/>
          </a:bodyPr>
          <a:lstStyle/>
          <a:p>
            <a:r>
              <a:rPr lang="en-GB" b="1" dirty="0" smtClean="0"/>
              <a:t>Drag and drop:</a:t>
            </a:r>
            <a:r>
              <a:rPr lang="en-US" dirty="0" smtClean="0"/>
              <a:t/>
            </a:r>
            <a:br>
              <a:rPr lang="en-US" dirty="0" smtClean="0"/>
            </a:br>
            <a:r>
              <a:rPr lang="en-GB" dirty="0" smtClean="0"/>
              <a:t>Pressing the left mouse button and without releasing it, slide the mouse pointer to the desired position on the screen then release the mouse button.</a:t>
            </a:r>
            <a:r>
              <a:rPr lang="en-US" dirty="0" smtClean="0"/>
              <a:t/>
            </a:r>
            <a:br>
              <a:rPr lang="en-US" dirty="0" smtClean="0"/>
            </a:br>
            <a:r>
              <a:rPr lang="en-GB" b="1" dirty="0" smtClean="0"/>
              <a:t>Note:</a:t>
            </a:r>
            <a:r>
              <a:rPr lang="en-GB" dirty="0" smtClean="0"/>
              <a:t> This is mostly used to move an item from one point to another. </a:t>
            </a:r>
            <a:r>
              <a:rPr lang="en-US" dirty="0" smtClean="0"/>
              <a:t/>
            </a:r>
            <a:br>
              <a:rPr lang="en-US" dirty="0" smtClean="0"/>
            </a:br>
            <a:r>
              <a:rPr lang="en-GB" dirty="0" smtClean="0"/>
              <a:t> </a:t>
            </a:r>
            <a:r>
              <a:rPr lang="en-US" dirty="0" smtClean="0"/>
              <a:t/>
            </a:r>
            <a:br>
              <a:rPr lang="en-US" dirty="0" smtClean="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1096962"/>
          </a:xfrm>
        </p:spPr>
        <p:txBody>
          <a:bodyPr>
            <a:normAutofit fontScale="90000"/>
          </a:bodyPr>
          <a:lstStyle/>
          <a:p>
            <a:r>
              <a:rPr lang="en-GB" dirty="0" smtClean="0"/>
              <a:t>Exercise</a:t>
            </a:r>
            <a:r>
              <a:rPr lang="en-US" dirty="0" smtClean="0"/>
              <a:t/>
            </a:r>
            <a:br>
              <a:rPr lang="en-US" dirty="0" smtClean="0"/>
            </a:br>
            <a:endParaRPr lang="en-US" dirty="0"/>
          </a:p>
        </p:txBody>
      </p:sp>
      <p:sp>
        <p:nvSpPr>
          <p:cNvPr id="3" name="Content Placeholder 2"/>
          <p:cNvSpPr>
            <a:spLocks noGrp="1"/>
          </p:cNvSpPr>
          <p:nvPr>
            <p:ph idx="1"/>
          </p:nvPr>
        </p:nvSpPr>
        <p:spPr>
          <a:xfrm>
            <a:off x="457200" y="1371600"/>
            <a:ext cx="8229600" cy="5029200"/>
          </a:xfrm>
        </p:spPr>
        <p:txBody>
          <a:bodyPr>
            <a:normAutofit fontScale="32500" lnSpcReduction="20000"/>
          </a:bodyPr>
          <a:lstStyle/>
          <a:p>
            <a:pPr>
              <a:buNone/>
            </a:pPr>
            <a:endParaRPr lang="en-US" sz="8000" b="1" dirty="0" smtClean="0"/>
          </a:p>
          <a:p>
            <a:pPr lvl="0"/>
            <a:r>
              <a:rPr lang="en-GB" sz="9800" b="1" dirty="0" smtClean="0"/>
              <a:t>Note down the safety precautions in place to protect users and computers</a:t>
            </a:r>
            <a:endParaRPr lang="en-US" sz="9800" b="1" dirty="0" smtClean="0"/>
          </a:p>
          <a:p>
            <a:pPr>
              <a:buNone/>
            </a:pPr>
            <a:endParaRPr lang="en-US" sz="9800" b="1" dirty="0" smtClean="0"/>
          </a:p>
          <a:p>
            <a:pPr lvl="0"/>
            <a:r>
              <a:rPr lang="en-GB" sz="9800" b="1" dirty="0" smtClean="0"/>
              <a:t>What is booting?</a:t>
            </a:r>
            <a:endParaRPr lang="en-US" sz="9800" b="1" dirty="0" smtClean="0"/>
          </a:p>
          <a:p>
            <a:pPr>
              <a:buNone/>
            </a:pPr>
            <a:r>
              <a:rPr lang="en-GB" sz="9800" b="1" dirty="0" smtClean="0"/>
              <a:t> </a:t>
            </a:r>
            <a:endParaRPr lang="en-US" sz="9800" b="1" dirty="0" smtClean="0"/>
          </a:p>
          <a:p>
            <a:pPr lvl="0"/>
            <a:r>
              <a:rPr lang="en-GB" sz="9800" b="1" dirty="0" smtClean="0"/>
              <a:t>Differentiate between the following </a:t>
            </a:r>
            <a:endParaRPr lang="en-US" sz="9800" b="1" dirty="0" smtClean="0"/>
          </a:p>
          <a:p>
            <a:r>
              <a:rPr lang="en-GB" sz="9800" b="1" dirty="0" smtClean="0"/>
              <a:t>Clicking and Double Clicking</a:t>
            </a:r>
            <a:endParaRPr lang="en-US" sz="9800" b="1" dirty="0" smtClean="0"/>
          </a:p>
          <a:p>
            <a:pPr>
              <a:buNone/>
            </a:pPr>
            <a:r>
              <a:rPr lang="en-GB" sz="9800" b="1" dirty="0" smtClean="0"/>
              <a:t> </a:t>
            </a:r>
            <a:endParaRPr lang="en-US" sz="9800" b="1" dirty="0" smtClean="0"/>
          </a:p>
          <a:p>
            <a:r>
              <a:rPr lang="en-GB" sz="9800" b="1" dirty="0" smtClean="0"/>
              <a:t>Mouse pointer and Cursor</a:t>
            </a:r>
            <a:endParaRPr lang="en-US" sz="9800" b="1" dirty="0" smtClean="0"/>
          </a:p>
          <a:p>
            <a:r>
              <a:rPr lang="en-GB" dirty="0" smtClean="0"/>
              <a:t> </a:t>
            </a:r>
            <a:endParaRPr lang="en-US" dirty="0" smtClean="0"/>
          </a:p>
          <a:p>
            <a:r>
              <a:rPr lang="en-GB" dirty="0" smtClean="0"/>
              <a:t> </a:t>
            </a:r>
            <a:endParaRPr lang="en-US" dirty="0" smtClean="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TotalTime>
  <Words>200</Words>
  <Application>Microsoft Office PowerPoint</Application>
  <PresentationFormat>On-screen Show (4:3)</PresentationFormat>
  <Paragraphs>31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Mouse Skills </vt:lpstr>
      <vt:lpstr>Slide 2</vt:lpstr>
      <vt:lpstr>Slide 3</vt:lpstr>
      <vt:lpstr>There are four common mouse operations are clicking, double clicking, dragging and dropping and right clicking. </vt:lpstr>
      <vt:lpstr> </vt:lpstr>
      <vt:lpstr>Drag and drop: Pressing the left mouse button and without releasing it, slide the mouse pointer to the desired position on the screen then release the mouse button. Note: This is mostly used to move an item from one point to another.    </vt:lpstr>
      <vt:lpstr>Exercise </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Mouse Skills</dc:title>
  <dc:creator>WTK-IFO</dc:creator>
  <cp:lastModifiedBy>WTK-IFO</cp:lastModifiedBy>
  <cp:revision>8</cp:revision>
  <dcterms:created xsi:type="dcterms:W3CDTF">2015-06-10T08:05:57Z</dcterms:created>
  <dcterms:modified xsi:type="dcterms:W3CDTF">2015-06-10T08:41:44Z</dcterms:modified>
</cp:coreProperties>
</file>